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8"/>
  </p:notesMasterIdLst>
  <p:handoutMasterIdLst>
    <p:handoutMasterId r:id="rId9"/>
  </p:handoutMasterIdLst>
  <p:sldIdLst>
    <p:sldId id="350" r:id="rId3"/>
    <p:sldId id="351" r:id="rId4"/>
    <p:sldId id="257" r:id="rId5"/>
    <p:sldId id="353" r:id="rId6"/>
    <p:sldId id="352" r:id="rId7"/>
  </p:sldIdLst>
  <p:sldSz cx="12192000" cy="6858000"/>
  <p:notesSz cx="6797675" cy="9926638"/>
  <p:custDataLst>
    <p:tags r:id="rId1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ers, I." initials="8500" lastIdx="76" clrIdx="0"/>
  <p:cmAuthor id="1" name="Kelsey Luhrman" initials="KL" lastIdx="6" clrIdx="1">
    <p:extLst/>
  </p:cmAuthor>
  <p:cmAuthor id="2" name="Tess Hoogenraad" initials="TH" lastIdx="7" clrIdx="2">
    <p:extLst/>
  </p:cmAuthor>
  <p:cmAuthor id="3" name="Ilse de Groot" initials="IdG" lastIdx="7" clrIdx="3">
    <p:extLst/>
  </p:cmAuthor>
  <p:cmAuthor id="4" name="Marjolijn" initials="M" lastIdx="12" clrIdx="4">
    <p:extLst/>
  </p:cmAuthor>
  <p:cmAuthor id="5" name="Sipsma, K." initials="8500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357"/>
    <a:srgbClr val="8A247C"/>
    <a:srgbClr val="6F9DB7"/>
    <a:srgbClr val="B9C5CC"/>
    <a:srgbClr val="44425C"/>
    <a:srgbClr val="325264"/>
    <a:srgbClr val="DCB938"/>
    <a:srgbClr val="BF703B"/>
    <a:srgbClr val="917E69"/>
    <a:srgbClr val="681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58961" autoAdjust="0"/>
  </p:normalViewPr>
  <p:slideViewPr>
    <p:cSldViewPr snapToGrid="0" showGuides="1">
      <p:cViewPr varScale="1">
        <p:scale>
          <a:sx n="51" d="100"/>
          <a:sy n="51" d="100"/>
        </p:scale>
        <p:origin x="196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49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38A3167-54E4-41F8-99C9-13CAD00DF0C7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BE6BA27-FD5F-48EE-9C57-EF7309422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62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1E4E236-024A-406E-A15A-843BDEC1182D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4D000AB-13EE-43ED-AB67-EBED3D9941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3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9838"/>
            <a:ext cx="5942012" cy="3343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/>
            <a:fld id="{05BA6F8E-F603-4789-9E62-32AFB6D2240C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456468"/>
              <a:t>1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456468"/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599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456468"/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6468"/>
            <a:fld id="{05BA6F8E-F603-4789-9E62-32AFB6D2240C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456468"/>
              <a:t>2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881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00AB-13EE-43ED-AB67-EBED3D99414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38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456468"/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6468"/>
            <a:fld id="{05BA6F8E-F603-4789-9E62-32AFB6D2240C}" type="slidenum">
              <a:rPr lang="nl-NL">
                <a:solidFill>
                  <a:prstClr val="black"/>
                </a:solidFill>
                <a:latin typeface="Calibri" panose="020F0502020204030204"/>
              </a:rPr>
              <a:pPr defTabSz="456468"/>
              <a:t>4</a:t>
            </a:fld>
            <a:endParaRPr lang="nl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382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74" name="Tijdelijke aanduiding voor tekst 73"/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725213" y="2619924"/>
            <a:ext cx="10741571" cy="4238076"/>
          </a:xfrm>
          <a:solidFill>
            <a:schemeClr val="tx2">
              <a:alpha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8613" y="3045593"/>
            <a:ext cx="5485087" cy="1424808"/>
          </a:xfrm>
        </p:spPr>
        <p:txBody>
          <a:bodyPr anchor="t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263650" y="5613450"/>
            <a:ext cx="5480050" cy="252086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| Plaats | Datum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Intro slide</a:t>
            </a:r>
          </a:p>
        </p:txBody>
      </p:sp>
      <p:sp>
        <p:nvSpPr>
          <p:cNvPr id="80" name="Tijdelijke aanduiding voor tekst 73"/>
          <p:cNvSpPr>
            <a:spLocks noGrp="1"/>
          </p:cNvSpPr>
          <p:nvPr>
            <p:ph type="body" sz="quarter" idx="15" hasCustomPrompt="1"/>
          </p:nvPr>
        </p:nvSpPr>
        <p:spPr>
          <a:xfrm>
            <a:off x="7774623" y="5143500"/>
            <a:ext cx="2995874" cy="1041774"/>
          </a:xfrm>
          <a:blipFill>
            <a:blip r:embed="rId2"/>
            <a:srcRect/>
            <a:stretch>
              <a:fillRect t="5530" b="553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6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>
        <p:tmplLst>
          <p:tmpl>
            <p:tnLst>
              <p:par>
                <p:cTn presetID="1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100% Grafiek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725213" y="1638302"/>
            <a:ext cx="10741573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</a:t>
            </a:r>
            <a:br>
              <a:rPr lang="nl-NL" dirty="0"/>
            </a:br>
            <a:r>
              <a:rPr lang="nl-NL" dirty="0"/>
              <a:t>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351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Quote slide #1</a:t>
            </a:r>
          </a:p>
        </p:txBody>
      </p:sp>
      <p:sp>
        <p:nvSpPr>
          <p:cNvPr id="9" name="Tijdelijke aanduiding voor tekst 73"/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725213" y="2619924"/>
            <a:ext cx="10741571" cy="4238076"/>
          </a:xfrm>
          <a:solidFill>
            <a:schemeClr val="accent1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25213" y="2619921"/>
            <a:ext cx="10741573" cy="3210433"/>
          </a:xfrm>
        </p:spPr>
        <p:txBody>
          <a:bodyPr vert="horz" lIns="360000" rIns="360000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8927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Quote slide #2</a:t>
            </a:r>
          </a:p>
        </p:txBody>
      </p:sp>
      <p:sp>
        <p:nvSpPr>
          <p:cNvPr id="9" name="Tijdelijke aanduiding voor tekst 73"/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725213" y="2619924"/>
            <a:ext cx="10741571" cy="4238076"/>
          </a:xfrm>
          <a:solidFill>
            <a:schemeClr val="accent4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25213" y="2619921"/>
            <a:ext cx="10741573" cy="3210433"/>
          </a:xfrm>
        </p:spPr>
        <p:txBody>
          <a:bodyPr vert="horz" lIns="360000" rIns="360000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0802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Quote slide #3</a:t>
            </a:r>
          </a:p>
        </p:txBody>
      </p:sp>
      <p:sp>
        <p:nvSpPr>
          <p:cNvPr id="9" name="Tijdelijke aanduiding voor tekst 73"/>
          <p:cNvSpPr>
            <a:spLocks noGrp="1"/>
          </p:cNvSpPr>
          <p:nvPr>
            <p:ph type="body" sz="quarter" idx="14" hasCustomPrompt="1"/>
          </p:nvPr>
        </p:nvSpPr>
        <p:spPr>
          <a:xfrm flipV="1">
            <a:off x="725213" y="2619924"/>
            <a:ext cx="10741571" cy="4238076"/>
          </a:xfrm>
          <a:solidFill>
            <a:schemeClr val="bg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25213" y="2619921"/>
            <a:ext cx="10741573" cy="3210433"/>
          </a:xfrm>
        </p:spPr>
        <p:txBody>
          <a:bodyPr vert="horz" lIns="360000" rIns="360000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40755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38795" y="4368800"/>
            <a:ext cx="2010173" cy="914400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Iconen 5x</a:t>
            </a:r>
          </a:p>
        </p:txBody>
      </p:sp>
      <p:sp>
        <p:nvSpPr>
          <p:cNvPr id="46" name="Tijdelijke aanduiding voor verticale tekst 2"/>
          <p:cNvSpPr>
            <a:spLocks noGrp="1"/>
          </p:cNvSpPr>
          <p:nvPr>
            <p:ph type="body" orient="vert" idx="18"/>
          </p:nvPr>
        </p:nvSpPr>
        <p:spPr>
          <a:xfrm>
            <a:off x="2910845" y="4368800"/>
            <a:ext cx="2010173" cy="914400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7" name="Tijdelijke aanduiding voor verticale tekst 2"/>
          <p:cNvSpPr>
            <a:spLocks noGrp="1"/>
          </p:cNvSpPr>
          <p:nvPr>
            <p:ph type="body" orient="vert" idx="19"/>
          </p:nvPr>
        </p:nvSpPr>
        <p:spPr>
          <a:xfrm>
            <a:off x="5095069" y="4368800"/>
            <a:ext cx="2010173" cy="914400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8" name="Tijdelijke aanduiding voor verticale tekst 2"/>
          <p:cNvSpPr>
            <a:spLocks noGrp="1"/>
          </p:cNvSpPr>
          <p:nvPr>
            <p:ph type="body" orient="vert" idx="20"/>
          </p:nvPr>
        </p:nvSpPr>
        <p:spPr>
          <a:xfrm>
            <a:off x="7279293" y="4368800"/>
            <a:ext cx="2010173" cy="914400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9" name="Tijdelijke aanduiding voor verticale tekst 2"/>
          <p:cNvSpPr>
            <a:spLocks noGrp="1"/>
          </p:cNvSpPr>
          <p:nvPr>
            <p:ph type="body" orient="vert" idx="21"/>
          </p:nvPr>
        </p:nvSpPr>
        <p:spPr>
          <a:xfrm>
            <a:off x="9463516" y="4368800"/>
            <a:ext cx="2010173" cy="914400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afbeelding 3"/>
          <p:cNvSpPr>
            <a:spLocks noGrp="1"/>
          </p:cNvSpPr>
          <p:nvPr>
            <p:ph type="pic" sz="quarter" idx="46" hasCustomPrompt="1"/>
          </p:nvPr>
        </p:nvSpPr>
        <p:spPr>
          <a:xfrm>
            <a:off x="849528" y="2287468"/>
            <a:ext cx="1776532" cy="1776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3"/>
          <p:cNvSpPr>
            <a:spLocks noGrp="1"/>
          </p:cNvSpPr>
          <p:nvPr>
            <p:ph type="pic" sz="quarter" idx="47" hasCustomPrompt="1"/>
          </p:nvPr>
        </p:nvSpPr>
        <p:spPr>
          <a:xfrm>
            <a:off x="3033752" y="2287468"/>
            <a:ext cx="1776532" cy="1776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3"/>
          <p:cNvSpPr>
            <a:spLocks noGrp="1"/>
          </p:cNvSpPr>
          <p:nvPr>
            <p:ph type="pic" sz="quarter" idx="48" hasCustomPrompt="1"/>
          </p:nvPr>
        </p:nvSpPr>
        <p:spPr>
          <a:xfrm>
            <a:off x="5217976" y="2287468"/>
            <a:ext cx="1776532" cy="1776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3"/>
          <p:cNvSpPr>
            <a:spLocks noGrp="1"/>
          </p:cNvSpPr>
          <p:nvPr>
            <p:ph type="pic" sz="quarter" idx="49" hasCustomPrompt="1"/>
          </p:nvPr>
        </p:nvSpPr>
        <p:spPr>
          <a:xfrm>
            <a:off x="7402200" y="2287468"/>
            <a:ext cx="1776532" cy="1776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20" name="Tijdelijke aanduiding voor afbeelding 3"/>
          <p:cNvSpPr>
            <a:spLocks noGrp="1"/>
          </p:cNvSpPr>
          <p:nvPr>
            <p:ph type="pic" sz="quarter" idx="50" hasCustomPrompt="1"/>
          </p:nvPr>
        </p:nvSpPr>
        <p:spPr>
          <a:xfrm>
            <a:off x="9586423" y="2287468"/>
            <a:ext cx="1776532" cy="1776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019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 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Iconen 6x</a:t>
            </a:r>
          </a:p>
        </p:txBody>
      </p:sp>
      <p:sp>
        <p:nvSpPr>
          <p:cNvPr id="42" name="Tijdelijke aanduiding voor verticale tekst 2"/>
          <p:cNvSpPr>
            <a:spLocks noGrp="1"/>
          </p:cNvSpPr>
          <p:nvPr userDrawn="1">
            <p:ph type="body" orient="vert" idx="18"/>
          </p:nvPr>
        </p:nvSpPr>
        <p:spPr>
          <a:xfrm>
            <a:off x="2256914" y="3077562"/>
            <a:ext cx="2024622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3" name="Tijdelijke aanduiding voor verticale tekst 2"/>
          <p:cNvSpPr>
            <a:spLocks noGrp="1"/>
          </p:cNvSpPr>
          <p:nvPr userDrawn="1">
            <p:ph type="body" orient="vert" idx="19"/>
          </p:nvPr>
        </p:nvSpPr>
        <p:spPr>
          <a:xfrm>
            <a:off x="5087378" y="3077562"/>
            <a:ext cx="2024622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4" name="Tijdelijke aanduiding voor verticale tekst 2"/>
          <p:cNvSpPr>
            <a:spLocks noGrp="1"/>
          </p:cNvSpPr>
          <p:nvPr userDrawn="1">
            <p:ph type="body" orient="vert" idx="20"/>
          </p:nvPr>
        </p:nvSpPr>
        <p:spPr>
          <a:xfrm>
            <a:off x="7917842" y="3077562"/>
            <a:ext cx="2024622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6" name="Tijdelijke aanduiding voor verticale tekst 2"/>
          <p:cNvSpPr>
            <a:spLocks noGrp="1"/>
          </p:cNvSpPr>
          <p:nvPr>
            <p:ph type="body" orient="vert" idx="28"/>
          </p:nvPr>
        </p:nvSpPr>
        <p:spPr>
          <a:xfrm>
            <a:off x="2256914" y="5312762"/>
            <a:ext cx="2024622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7" name="Tijdelijke aanduiding voor verticale tekst 2"/>
          <p:cNvSpPr>
            <a:spLocks noGrp="1"/>
          </p:cNvSpPr>
          <p:nvPr>
            <p:ph type="body" orient="vert" idx="29"/>
          </p:nvPr>
        </p:nvSpPr>
        <p:spPr>
          <a:xfrm>
            <a:off x="5087378" y="5312762"/>
            <a:ext cx="2024622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8" name="Tijdelijke aanduiding voor verticale tekst 2"/>
          <p:cNvSpPr>
            <a:spLocks noGrp="1"/>
          </p:cNvSpPr>
          <p:nvPr>
            <p:ph type="body" orient="vert" idx="30"/>
          </p:nvPr>
        </p:nvSpPr>
        <p:spPr>
          <a:xfrm>
            <a:off x="7917842" y="5312762"/>
            <a:ext cx="2024622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54" name="Tijdelijke aanduiding voor afbeelding 3"/>
          <p:cNvSpPr>
            <a:spLocks noGrp="1"/>
          </p:cNvSpPr>
          <p:nvPr>
            <p:ph type="pic" sz="quarter" idx="46" hasCustomPrompt="1"/>
          </p:nvPr>
        </p:nvSpPr>
        <p:spPr>
          <a:xfrm>
            <a:off x="2617788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6" name="Tijdelijke aanduiding voor afbeelding 3"/>
          <p:cNvSpPr>
            <a:spLocks noGrp="1"/>
          </p:cNvSpPr>
          <p:nvPr>
            <p:ph type="pic" sz="quarter" idx="47" hasCustomPrompt="1"/>
          </p:nvPr>
        </p:nvSpPr>
        <p:spPr>
          <a:xfrm>
            <a:off x="5450606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8" name="Tijdelijke aanduiding voor afbeelding 3"/>
          <p:cNvSpPr>
            <a:spLocks noGrp="1"/>
          </p:cNvSpPr>
          <p:nvPr>
            <p:ph type="pic" sz="quarter" idx="48" hasCustomPrompt="1"/>
          </p:nvPr>
        </p:nvSpPr>
        <p:spPr>
          <a:xfrm>
            <a:off x="8283425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1" name="Tijdelijke aanduiding voor afbeelding 3"/>
          <p:cNvSpPr>
            <a:spLocks noGrp="1"/>
          </p:cNvSpPr>
          <p:nvPr>
            <p:ph type="pic" sz="quarter" idx="51" hasCustomPrompt="1"/>
          </p:nvPr>
        </p:nvSpPr>
        <p:spPr>
          <a:xfrm>
            <a:off x="2617788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2" name="Tijdelijke aanduiding voor afbeelding 3"/>
          <p:cNvSpPr>
            <a:spLocks noGrp="1"/>
          </p:cNvSpPr>
          <p:nvPr>
            <p:ph type="pic" sz="quarter" idx="52" hasCustomPrompt="1"/>
          </p:nvPr>
        </p:nvSpPr>
        <p:spPr>
          <a:xfrm>
            <a:off x="5450606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3" name="Tijdelijke aanduiding voor afbeelding 3"/>
          <p:cNvSpPr>
            <a:spLocks noGrp="1"/>
          </p:cNvSpPr>
          <p:nvPr>
            <p:ph type="pic" sz="quarter" idx="53" hasCustomPrompt="1"/>
          </p:nvPr>
        </p:nvSpPr>
        <p:spPr>
          <a:xfrm>
            <a:off x="8283425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078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Iconen 8x</a:t>
            </a:r>
          </a:p>
        </p:txBody>
      </p:sp>
      <p:sp>
        <p:nvSpPr>
          <p:cNvPr id="36" name="Tijdelijke aanduiding voor verticale tekst 2"/>
          <p:cNvSpPr>
            <a:spLocks noGrp="1"/>
          </p:cNvSpPr>
          <p:nvPr userDrawn="1">
            <p:ph type="body" orient="vert" idx="1"/>
          </p:nvPr>
        </p:nvSpPr>
        <p:spPr>
          <a:xfrm>
            <a:off x="1240815" y="30775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2" name="Tijdelijke aanduiding voor verticale tekst 2"/>
          <p:cNvSpPr>
            <a:spLocks noGrp="1"/>
          </p:cNvSpPr>
          <p:nvPr userDrawn="1">
            <p:ph type="body" orient="vert" idx="18"/>
          </p:nvPr>
        </p:nvSpPr>
        <p:spPr>
          <a:xfrm>
            <a:off x="3707873" y="30775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3" name="Tijdelijke aanduiding voor verticale tekst 2"/>
          <p:cNvSpPr>
            <a:spLocks noGrp="1"/>
          </p:cNvSpPr>
          <p:nvPr userDrawn="1">
            <p:ph type="body" orient="vert" idx="19"/>
          </p:nvPr>
        </p:nvSpPr>
        <p:spPr>
          <a:xfrm>
            <a:off x="6174931" y="30775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4" name="Tijdelijke aanduiding voor verticale tekst 2"/>
          <p:cNvSpPr>
            <a:spLocks noGrp="1"/>
          </p:cNvSpPr>
          <p:nvPr userDrawn="1">
            <p:ph type="body" orient="vert" idx="20"/>
          </p:nvPr>
        </p:nvSpPr>
        <p:spPr>
          <a:xfrm>
            <a:off x="8641989" y="30775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4" name="Tijdelijke aanduiding voor verticale tekst 2"/>
          <p:cNvSpPr>
            <a:spLocks noGrp="1"/>
          </p:cNvSpPr>
          <p:nvPr>
            <p:ph type="body" orient="vert" idx="26"/>
          </p:nvPr>
        </p:nvSpPr>
        <p:spPr>
          <a:xfrm>
            <a:off x="1240815" y="53127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6" name="Tijdelijke aanduiding voor verticale tekst 2"/>
          <p:cNvSpPr>
            <a:spLocks noGrp="1"/>
          </p:cNvSpPr>
          <p:nvPr>
            <p:ph type="body" orient="vert" idx="28"/>
          </p:nvPr>
        </p:nvSpPr>
        <p:spPr>
          <a:xfrm>
            <a:off x="3707873" y="53127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7" name="Tijdelijke aanduiding voor verticale tekst 2"/>
          <p:cNvSpPr>
            <a:spLocks noGrp="1"/>
          </p:cNvSpPr>
          <p:nvPr>
            <p:ph type="body" orient="vert" idx="29"/>
          </p:nvPr>
        </p:nvSpPr>
        <p:spPr>
          <a:xfrm>
            <a:off x="6174931" y="53127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8" name="Tijdelijke aanduiding voor verticale tekst 2"/>
          <p:cNvSpPr>
            <a:spLocks noGrp="1"/>
          </p:cNvSpPr>
          <p:nvPr>
            <p:ph type="body" orient="vert" idx="30"/>
          </p:nvPr>
        </p:nvSpPr>
        <p:spPr>
          <a:xfrm>
            <a:off x="8641989" y="5312762"/>
            <a:ext cx="2343414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9" name="Tijdelijke aanduiding voor afbeelding 3"/>
          <p:cNvSpPr>
            <a:spLocks noGrp="1"/>
          </p:cNvSpPr>
          <p:nvPr>
            <p:ph type="pic" sz="quarter" idx="36" hasCustomPrompt="1"/>
          </p:nvPr>
        </p:nvSpPr>
        <p:spPr>
          <a:xfrm>
            <a:off x="1762365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4" name="Tijdelijke aanduiding voor afbeelding 3"/>
          <p:cNvSpPr>
            <a:spLocks noGrp="1"/>
          </p:cNvSpPr>
          <p:nvPr>
            <p:ph type="pic" sz="quarter" idx="46" hasCustomPrompt="1"/>
          </p:nvPr>
        </p:nvSpPr>
        <p:spPr>
          <a:xfrm>
            <a:off x="4232029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6" name="Tijdelijke aanduiding voor afbeelding 3"/>
          <p:cNvSpPr>
            <a:spLocks noGrp="1"/>
          </p:cNvSpPr>
          <p:nvPr>
            <p:ph type="pic" sz="quarter" idx="47" hasCustomPrompt="1"/>
          </p:nvPr>
        </p:nvSpPr>
        <p:spPr>
          <a:xfrm>
            <a:off x="6701693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8" name="Tijdelijke aanduiding voor afbeelding 3"/>
          <p:cNvSpPr>
            <a:spLocks noGrp="1"/>
          </p:cNvSpPr>
          <p:nvPr>
            <p:ph type="pic" sz="quarter" idx="48" hasCustomPrompt="1"/>
          </p:nvPr>
        </p:nvSpPr>
        <p:spPr>
          <a:xfrm>
            <a:off x="9171357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0" name="Tijdelijke aanduiding voor afbeelding 3"/>
          <p:cNvSpPr>
            <a:spLocks noGrp="1"/>
          </p:cNvSpPr>
          <p:nvPr>
            <p:ph type="pic" sz="quarter" idx="50" hasCustomPrompt="1"/>
          </p:nvPr>
        </p:nvSpPr>
        <p:spPr>
          <a:xfrm>
            <a:off x="1762365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1" name="Tijdelijke aanduiding voor afbeelding 3"/>
          <p:cNvSpPr>
            <a:spLocks noGrp="1"/>
          </p:cNvSpPr>
          <p:nvPr>
            <p:ph type="pic" sz="quarter" idx="51" hasCustomPrompt="1"/>
          </p:nvPr>
        </p:nvSpPr>
        <p:spPr>
          <a:xfrm>
            <a:off x="4232029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2" name="Tijdelijke aanduiding voor afbeelding 3"/>
          <p:cNvSpPr>
            <a:spLocks noGrp="1"/>
          </p:cNvSpPr>
          <p:nvPr>
            <p:ph type="pic" sz="quarter" idx="52" hasCustomPrompt="1"/>
          </p:nvPr>
        </p:nvSpPr>
        <p:spPr>
          <a:xfrm>
            <a:off x="6701693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3" name="Tijdelijke aanduiding voor afbeelding 3"/>
          <p:cNvSpPr>
            <a:spLocks noGrp="1"/>
          </p:cNvSpPr>
          <p:nvPr>
            <p:ph type="pic" sz="quarter" idx="53" hasCustomPrompt="1"/>
          </p:nvPr>
        </p:nvSpPr>
        <p:spPr>
          <a:xfrm>
            <a:off x="9171357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902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en 10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Iconen 10x</a:t>
            </a:r>
          </a:p>
        </p:txBody>
      </p:sp>
      <p:sp>
        <p:nvSpPr>
          <p:cNvPr id="36" name="Tijdelijke aanduiding voor verticale tekst 2"/>
          <p:cNvSpPr>
            <a:spLocks noGrp="1"/>
          </p:cNvSpPr>
          <p:nvPr userDrawn="1">
            <p:ph type="body" orient="vert" idx="1"/>
          </p:nvPr>
        </p:nvSpPr>
        <p:spPr>
          <a:xfrm>
            <a:off x="723901" y="30775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2" name="Tijdelijke aanduiding voor verticale tekst 2"/>
          <p:cNvSpPr>
            <a:spLocks noGrp="1"/>
          </p:cNvSpPr>
          <p:nvPr userDrawn="1">
            <p:ph type="body" orient="vert" idx="18"/>
          </p:nvPr>
        </p:nvSpPr>
        <p:spPr>
          <a:xfrm>
            <a:off x="3016251" y="30775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3" name="Tijdelijke aanduiding voor verticale tekst 2"/>
          <p:cNvSpPr>
            <a:spLocks noGrp="1"/>
          </p:cNvSpPr>
          <p:nvPr userDrawn="1">
            <p:ph type="body" orient="vert" idx="19"/>
          </p:nvPr>
        </p:nvSpPr>
        <p:spPr>
          <a:xfrm>
            <a:off x="5308601" y="30775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4" name="Tijdelijke aanduiding voor verticale tekst 2"/>
          <p:cNvSpPr>
            <a:spLocks noGrp="1"/>
          </p:cNvSpPr>
          <p:nvPr userDrawn="1">
            <p:ph type="body" orient="vert" idx="20"/>
          </p:nvPr>
        </p:nvSpPr>
        <p:spPr>
          <a:xfrm>
            <a:off x="7600951" y="30775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5" name="Tijdelijke aanduiding voor verticale tekst 2"/>
          <p:cNvSpPr>
            <a:spLocks noGrp="1"/>
          </p:cNvSpPr>
          <p:nvPr userDrawn="1">
            <p:ph type="body" orient="vert" idx="21"/>
          </p:nvPr>
        </p:nvSpPr>
        <p:spPr>
          <a:xfrm>
            <a:off x="9893301" y="30775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4" name="Tijdelijke aanduiding voor verticale tekst 2"/>
          <p:cNvSpPr>
            <a:spLocks noGrp="1"/>
          </p:cNvSpPr>
          <p:nvPr>
            <p:ph type="body" orient="vert" idx="26"/>
          </p:nvPr>
        </p:nvSpPr>
        <p:spPr>
          <a:xfrm>
            <a:off x="723901" y="53127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6" name="Tijdelijke aanduiding voor verticale tekst 2"/>
          <p:cNvSpPr>
            <a:spLocks noGrp="1"/>
          </p:cNvSpPr>
          <p:nvPr>
            <p:ph type="body" orient="vert" idx="28"/>
          </p:nvPr>
        </p:nvSpPr>
        <p:spPr>
          <a:xfrm>
            <a:off x="3016251" y="53127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7" name="Tijdelijke aanduiding voor verticale tekst 2"/>
          <p:cNvSpPr>
            <a:spLocks noGrp="1"/>
          </p:cNvSpPr>
          <p:nvPr>
            <p:ph type="body" orient="vert" idx="29"/>
          </p:nvPr>
        </p:nvSpPr>
        <p:spPr>
          <a:xfrm>
            <a:off x="5308601" y="53127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8" name="Tijdelijke aanduiding voor verticale tekst 2"/>
          <p:cNvSpPr>
            <a:spLocks noGrp="1"/>
          </p:cNvSpPr>
          <p:nvPr>
            <p:ph type="body" orient="vert" idx="30"/>
          </p:nvPr>
        </p:nvSpPr>
        <p:spPr>
          <a:xfrm>
            <a:off x="7600951" y="53127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79" name="Tijdelijke aanduiding voor verticale tekst 2"/>
          <p:cNvSpPr>
            <a:spLocks noGrp="1"/>
          </p:cNvSpPr>
          <p:nvPr>
            <p:ph type="body" orient="vert" idx="31"/>
          </p:nvPr>
        </p:nvSpPr>
        <p:spPr>
          <a:xfrm>
            <a:off x="9893301" y="5312762"/>
            <a:ext cx="1584348" cy="511595"/>
          </a:xfrm>
        </p:spPr>
        <p:txBody>
          <a:bodyPr vert="horz" tIns="108000" anchor="t"/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9" name="Tijdelijke aanduiding voor afbeelding 3"/>
          <p:cNvSpPr>
            <a:spLocks noGrp="1"/>
          </p:cNvSpPr>
          <p:nvPr>
            <p:ph type="pic" sz="quarter" idx="36" hasCustomPrompt="1"/>
          </p:nvPr>
        </p:nvSpPr>
        <p:spPr>
          <a:xfrm>
            <a:off x="871268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4" name="Tijdelijke aanduiding voor afbeelding 3"/>
          <p:cNvSpPr>
            <a:spLocks noGrp="1"/>
          </p:cNvSpPr>
          <p:nvPr>
            <p:ph type="pic" sz="quarter" idx="46" hasCustomPrompt="1"/>
          </p:nvPr>
        </p:nvSpPr>
        <p:spPr>
          <a:xfrm>
            <a:off x="3157268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6" name="Tijdelijke aanduiding voor afbeelding 3"/>
          <p:cNvSpPr>
            <a:spLocks noGrp="1"/>
          </p:cNvSpPr>
          <p:nvPr>
            <p:ph type="pic" sz="quarter" idx="47" hasCustomPrompt="1"/>
          </p:nvPr>
        </p:nvSpPr>
        <p:spPr>
          <a:xfrm>
            <a:off x="5451894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58" name="Tijdelijke aanduiding voor afbeelding 3"/>
          <p:cNvSpPr>
            <a:spLocks noGrp="1"/>
          </p:cNvSpPr>
          <p:nvPr>
            <p:ph type="pic" sz="quarter" idx="48" hasCustomPrompt="1"/>
          </p:nvPr>
        </p:nvSpPr>
        <p:spPr>
          <a:xfrm>
            <a:off x="7746520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64" name="Tijdelijke aanduiding voor afbeelding 3"/>
          <p:cNvSpPr>
            <a:spLocks noGrp="1"/>
          </p:cNvSpPr>
          <p:nvPr>
            <p:ph type="pic" sz="quarter" idx="49" hasCustomPrompt="1"/>
          </p:nvPr>
        </p:nvSpPr>
        <p:spPr>
          <a:xfrm>
            <a:off x="10049773" y="165627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0" name="Tijdelijke aanduiding voor afbeelding 3"/>
          <p:cNvSpPr>
            <a:spLocks noGrp="1"/>
          </p:cNvSpPr>
          <p:nvPr>
            <p:ph type="pic" sz="quarter" idx="50" hasCustomPrompt="1"/>
          </p:nvPr>
        </p:nvSpPr>
        <p:spPr>
          <a:xfrm>
            <a:off x="871268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1" name="Tijdelijke aanduiding voor afbeelding 3"/>
          <p:cNvSpPr>
            <a:spLocks noGrp="1"/>
          </p:cNvSpPr>
          <p:nvPr>
            <p:ph type="pic" sz="quarter" idx="51" hasCustomPrompt="1"/>
          </p:nvPr>
        </p:nvSpPr>
        <p:spPr>
          <a:xfrm>
            <a:off x="3157268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2" name="Tijdelijke aanduiding voor afbeelding 3"/>
          <p:cNvSpPr>
            <a:spLocks noGrp="1"/>
          </p:cNvSpPr>
          <p:nvPr>
            <p:ph type="pic" sz="quarter" idx="52" hasCustomPrompt="1"/>
          </p:nvPr>
        </p:nvSpPr>
        <p:spPr>
          <a:xfrm>
            <a:off x="5451894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73" name="Tijdelijke aanduiding voor afbeelding 3"/>
          <p:cNvSpPr>
            <a:spLocks noGrp="1"/>
          </p:cNvSpPr>
          <p:nvPr>
            <p:ph type="pic" sz="quarter" idx="53" hasCustomPrompt="1"/>
          </p:nvPr>
        </p:nvSpPr>
        <p:spPr>
          <a:xfrm>
            <a:off x="7746520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84" name="Tijdelijke aanduiding voor afbeelding 3"/>
          <p:cNvSpPr>
            <a:spLocks noGrp="1"/>
          </p:cNvSpPr>
          <p:nvPr>
            <p:ph type="pic" sz="quarter" idx="54" hasCustomPrompt="1"/>
          </p:nvPr>
        </p:nvSpPr>
        <p:spPr>
          <a:xfrm>
            <a:off x="10049773" y="3890511"/>
            <a:ext cx="1293962" cy="1293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nl-NL" dirty="0"/>
              <a:t>Klik op het icoon om een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7175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 err="1">
                <a:solidFill>
                  <a:schemeClr val="accent1"/>
                </a:solidFill>
              </a:rPr>
              <a:t>Custom</a:t>
            </a:r>
            <a:endParaRPr lang="nl-NL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 err="1">
                <a:solidFill>
                  <a:schemeClr val="accent1"/>
                </a:solidFill>
              </a:rPr>
              <a:t>Outro</a:t>
            </a:r>
            <a:r>
              <a:rPr lang="nl-NL" sz="1200" dirty="0">
                <a:solidFill>
                  <a:schemeClr val="accent1"/>
                </a:solidFill>
              </a:rPr>
              <a:t> slide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50000"/>
          <a:stretch/>
        </p:blipFill>
        <p:spPr>
          <a:xfrm>
            <a:off x="4927600" y="3429000"/>
            <a:ext cx="5486400" cy="13352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29"/>
          <a:stretch/>
        </p:blipFill>
        <p:spPr>
          <a:xfrm>
            <a:off x="1778000" y="2093794"/>
            <a:ext cx="3149600" cy="26704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b="50000"/>
          <a:stretch/>
        </p:blipFill>
        <p:spPr>
          <a:xfrm>
            <a:off x="4927600" y="2093794"/>
            <a:ext cx="5486400" cy="1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Menu slide</a:t>
            </a:r>
          </a:p>
        </p:txBody>
      </p:sp>
      <p:sp>
        <p:nvSpPr>
          <p:cNvPr id="34" name="Tijdelijke aanduiding voor tekst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25214" y="725213"/>
            <a:ext cx="2549415" cy="2613134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36" name="Tijdelijke aanduiding voor tekst 3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59947" y="725213"/>
            <a:ext cx="2549415" cy="2613134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37" name="Tijdelijke aanduiding voor tekst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94680" y="725213"/>
            <a:ext cx="2549415" cy="2613134"/>
          </a:xfr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38" name="Tijdelijke aanduiding voor tekst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929414" y="725213"/>
            <a:ext cx="2549415" cy="2613134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43" name="Tijdelijke aanduiding voor tekst 33"/>
          <p:cNvSpPr>
            <a:spLocks noGrp="1"/>
          </p:cNvSpPr>
          <p:nvPr>
            <p:ph type="body" sz="quarter" idx="14" hasCustomPrompt="1"/>
          </p:nvPr>
        </p:nvSpPr>
        <p:spPr>
          <a:xfrm>
            <a:off x="725214" y="3531913"/>
            <a:ext cx="2549415" cy="2613134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44" name="Tijdelijke aanduiding voor tekst 33"/>
          <p:cNvSpPr>
            <a:spLocks noGrp="1"/>
          </p:cNvSpPr>
          <p:nvPr>
            <p:ph type="body" sz="quarter" idx="15" hasCustomPrompt="1"/>
          </p:nvPr>
        </p:nvSpPr>
        <p:spPr>
          <a:xfrm>
            <a:off x="3459947" y="3531913"/>
            <a:ext cx="2549415" cy="2613134"/>
          </a:xfr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45" name="Tijdelijke aanduiding voor tekst 33"/>
          <p:cNvSpPr>
            <a:spLocks noGrp="1"/>
          </p:cNvSpPr>
          <p:nvPr>
            <p:ph type="body" sz="quarter" idx="16" hasCustomPrompt="1"/>
          </p:nvPr>
        </p:nvSpPr>
        <p:spPr>
          <a:xfrm>
            <a:off x="6194680" y="3531913"/>
            <a:ext cx="2549415" cy="2613134"/>
          </a:xfr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  <p:sp>
        <p:nvSpPr>
          <p:cNvPr id="46" name="Tijdelijke aanduiding voor tekst 33"/>
          <p:cNvSpPr>
            <a:spLocks noGrp="1"/>
          </p:cNvSpPr>
          <p:nvPr>
            <p:ph type="body" sz="quarter" idx="17" hasCustomPrompt="1"/>
          </p:nvPr>
        </p:nvSpPr>
        <p:spPr>
          <a:xfrm>
            <a:off x="8929414" y="3531913"/>
            <a:ext cx="2549415" cy="2613134"/>
          </a:xfrm>
          <a:solidFill>
            <a:schemeClr val="accent6">
              <a:lumMod val="7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 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40240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14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6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7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57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6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58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4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7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100% Tekst</a:t>
            </a:r>
          </a:p>
        </p:txBody>
      </p:sp>
    </p:spTree>
    <p:extLst>
      <p:ext uri="{BB962C8B-B14F-4D97-AF65-F5344CB8AC3E}">
        <p14:creationId xmlns:p14="http://schemas.microsoft.com/office/powerpoint/2010/main" val="22767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64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vK -volgdia tekst en foto naast elk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00" y="1548000"/>
            <a:ext cx="4800000" cy="396000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843B3-8E0E-2949-AA4F-3DE0034808E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765349" y="1548000"/>
            <a:ext cx="4800000" cy="39600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559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5214" y="1638301"/>
            <a:ext cx="5008180" cy="4192054"/>
          </a:xfrm>
        </p:spPr>
        <p:txBody>
          <a:bodyPr vert="horz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50% Tekst</a:t>
            </a:r>
          </a:p>
        </p:txBody>
      </p:sp>
    </p:spTree>
    <p:extLst>
      <p:ext uri="{BB962C8B-B14F-4D97-AF65-F5344CB8AC3E}">
        <p14:creationId xmlns:p14="http://schemas.microsoft.com/office/powerpoint/2010/main" val="25760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+ 50%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5213" y="1638301"/>
            <a:ext cx="5007600" cy="4192054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50% Tekst + 50% Afbeelding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6459186" y="1638302"/>
            <a:ext cx="5007600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0392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Afbeel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725213" y="1638302"/>
            <a:ext cx="10741573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100% Afbeelding</a:t>
            </a:r>
          </a:p>
        </p:txBody>
      </p:sp>
      <p:sp>
        <p:nvSpPr>
          <p:cNvPr id="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5213" y="4846319"/>
            <a:ext cx="2696400" cy="984035"/>
          </a:xfrm>
          <a:solidFill>
            <a:schemeClr val="bg2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verticale tekst 2"/>
          <p:cNvSpPr>
            <a:spLocks noGrp="1"/>
          </p:cNvSpPr>
          <p:nvPr>
            <p:ph type="body" orient="vert" idx="19"/>
          </p:nvPr>
        </p:nvSpPr>
        <p:spPr>
          <a:xfrm>
            <a:off x="3406937" y="4846319"/>
            <a:ext cx="2696400" cy="984035"/>
          </a:xfrm>
          <a:solidFill>
            <a:schemeClr val="accent1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verticale tekst 2"/>
          <p:cNvSpPr>
            <a:spLocks noGrp="1"/>
          </p:cNvSpPr>
          <p:nvPr>
            <p:ph type="body" orient="vert" idx="20"/>
          </p:nvPr>
        </p:nvSpPr>
        <p:spPr>
          <a:xfrm>
            <a:off x="6088661" y="4846319"/>
            <a:ext cx="2696400" cy="984035"/>
          </a:xfrm>
          <a:solidFill>
            <a:schemeClr val="accent2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verticale tekst 2"/>
          <p:cNvSpPr>
            <a:spLocks noGrp="1"/>
          </p:cNvSpPr>
          <p:nvPr>
            <p:ph type="body" orient="vert" idx="21"/>
          </p:nvPr>
        </p:nvSpPr>
        <p:spPr>
          <a:xfrm>
            <a:off x="8770386" y="4846319"/>
            <a:ext cx="2696400" cy="984035"/>
          </a:xfrm>
          <a:solidFill>
            <a:schemeClr val="accent3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6785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7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% Afbeelding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33% Afbeelding 3x</a:t>
            </a:r>
          </a:p>
        </p:txBody>
      </p:sp>
      <p:sp>
        <p:nvSpPr>
          <p:cNvPr id="8" name="Tijdelijke aanduiding voor afbeelding 33"/>
          <p:cNvSpPr>
            <a:spLocks noGrp="1"/>
          </p:cNvSpPr>
          <p:nvPr>
            <p:ph type="pic" sz="quarter" idx="13" hasCustomPrompt="1"/>
          </p:nvPr>
        </p:nvSpPr>
        <p:spPr>
          <a:xfrm>
            <a:off x="8369738" y="1638302"/>
            <a:ext cx="3097048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0" name="Tijdelijke aanduiding voor afbeelding 33"/>
          <p:cNvSpPr>
            <a:spLocks noGrp="1"/>
          </p:cNvSpPr>
          <p:nvPr>
            <p:ph type="pic" sz="quarter" idx="14" hasCustomPrompt="1"/>
          </p:nvPr>
        </p:nvSpPr>
        <p:spPr>
          <a:xfrm>
            <a:off x="4547475" y="1638302"/>
            <a:ext cx="3097048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1" name="Tijdelijke aanduiding voor afbeelding 33"/>
          <p:cNvSpPr>
            <a:spLocks noGrp="1"/>
          </p:cNvSpPr>
          <p:nvPr>
            <p:ph type="pic" sz="quarter" idx="15" hasCustomPrompt="1"/>
          </p:nvPr>
        </p:nvSpPr>
        <p:spPr>
          <a:xfrm>
            <a:off x="725213" y="1638302"/>
            <a:ext cx="3097048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2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5213" y="4846319"/>
            <a:ext cx="3097047" cy="984035"/>
          </a:xfrm>
          <a:solidFill>
            <a:schemeClr val="accent1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3" name="Tijdelijke aanduiding voor verticale tekst 2"/>
          <p:cNvSpPr>
            <a:spLocks noGrp="1"/>
          </p:cNvSpPr>
          <p:nvPr>
            <p:ph type="body" orient="vert" idx="16"/>
          </p:nvPr>
        </p:nvSpPr>
        <p:spPr>
          <a:xfrm>
            <a:off x="4547476" y="4846319"/>
            <a:ext cx="3097047" cy="984035"/>
          </a:xfrm>
          <a:solidFill>
            <a:schemeClr val="accent2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4" name="Tijdelijke aanduiding voor verticale tekst 2"/>
          <p:cNvSpPr>
            <a:spLocks noGrp="1"/>
          </p:cNvSpPr>
          <p:nvPr>
            <p:ph type="body" orient="vert" idx="17"/>
          </p:nvPr>
        </p:nvSpPr>
        <p:spPr>
          <a:xfrm>
            <a:off x="8369739" y="4846319"/>
            <a:ext cx="3097047" cy="984035"/>
          </a:xfrm>
          <a:solidFill>
            <a:schemeClr val="accent3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6239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1" grpId="0" animBg="1"/>
      <p:bldP spid="42" grpId="0" uiExpand="1" build="p" animBg="1">
        <p:tmplLst>
          <p:tmpl>
            <p:tnLst>
              <p:par>
                <p:cTn presetID="17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25% Afbeelding 4x</a:t>
            </a:r>
          </a:p>
        </p:txBody>
      </p:sp>
      <p:sp>
        <p:nvSpPr>
          <p:cNvPr id="41" name="Tijdelijke aanduiding voor afbeelding 33"/>
          <p:cNvSpPr>
            <a:spLocks noGrp="1"/>
          </p:cNvSpPr>
          <p:nvPr>
            <p:ph type="pic" sz="quarter" idx="15" hasCustomPrompt="1"/>
          </p:nvPr>
        </p:nvSpPr>
        <p:spPr>
          <a:xfrm>
            <a:off x="725212" y="1638302"/>
            <a:ext cx="2141483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5" name="Tijdelijke aanduiding voor afbeelding 33"/>
          <p:cNvSpPr>
            <a:spLocks noGrp="1"/>
          </p:cNvSpPr>
          <p:nvPr>
            <p:ph type="pic" sz="quarter" idx="16" hasCustomPrompt="1"/>
          </p:nvPr>
        </p:nvSpPr>
        <p:spPr>
          <a:xfrm>
            <a:off x="3591909" y="1638302"/>
            <a:ext cx="2141483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6" name="Tijdelijke aanduiding voor afbeelding 33"/>
          <p:cNvSpPr>
            <a:spLocks noGrp="1"/>
          </p:cNvSpPr>
          <p:nvPr>
            <p:ph type="pic" sz="quarter" idx="17" hasCustomPrompt="1"/>
          </p:nvPr>
        </p:nvSpPr>
        <p:spPr>
          <a:xfrm>
            <a:off x="6458606" y="1638302"/>
            <a:ext cx="2141483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7" name="Tijdelijke aanduiding voor afbeelding 33"/>
          <p:cNvSpPr>
            <a:spLocks noGrp="1"/>
          </p:cNvSpPr>
          <p:nvPr>
            <p:ph type="pic" sz="quarter" idx="18" hasCustomPrompt="1"/>
          </p:nvPr>
        </p:nvSpPr>
        <p:spPr>
          <a:xfrm>
            <a:off x="9325303" y="1638302"/>
            <a:ext cx="2141483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48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5214" y="4846319"/>
            <a:ext cx="2141482" cy="984035"/>
          </a:xfrm>
          <a:solidFill>
            <a:schemeClr val="bg2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49" name="Tijdelijke aanduiding voor verticale tekst 2"/>
          <p:cNvSpPr>
            <a:spLocks noGrp="1"/>
          </p:cNvSpPr>
          <p:nvPr>
            <p:ph type="body" orient="vert" idx="19"/>
          </p:nvPr>
        </p:nvSpPr>
        <p:spPr>
          <a:xfrm>
            <a:off x="3591909" y="4846319"/>
            <a:ext cx="2142000" cy="984035"/>
          </a:xfrm>
          <a:solidFill>
            <a:schemeClr val="accent1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50" name="Tijdelijke aanduiding voor verticale tekst 2"/>
          <p:cNvSpPr>
            <a:spLocks noGrp="1"/>
          </p:cNvSpPr>
          <p:nvPr>
            <p:ph type="body" orient="vert" idx="20"/>
          </p:nvPr>
        </p:nvSpPr>
        <p:spPr>
          <a:xfrm>
            <a:off x="6458089" y="4846319"/>
            <a:ext cx="2142000" cy="984035"/>
          </a:xfrm>
          <a:solidFill>
            <a:schemeClr val="accent2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51" name="Tijdelijke aanduiding voor verticale tekst 2"/>
          <p:cNvSpPr>
            <a:spLocks noGrp="1"/>
          </p:cNvSpPr>
          <p:nvPr>
            <p:ph type="body" orient="vert" idx="21"/>
          </p:nvPr>
        </p:nvSpPr>
        <p:spPr>
          <a:xfrm>
            <a:off x="9324786" y="4846319"/>
            <a:ext cx="2142000" cy="984035"/>
          </a:xfrm>
          <a:solidFill>
            <a:schemeClr val="accent3">
              <a:alpha val="90000"/>
            </a:schemeClr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2093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47" grpId="0" animBg="1"/>
      <p:bldP spid="48" grpId="0" uiExpand="1" build="p" animBg="1">
        <p:tmplLst>
          <p:tmpl>
            <p:tnLst>
              <p:par>
                <p:cTn presetID="17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uiExpand="1" build="p" animBg="1">
        <p:tmplLst>
          <p:tmpl>
            <p:tnLst>
              <p:par>
                <p:cTn presetID="1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kst + 5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5213" y="1638301"/>
            <a:ext cx="5007600" cy="4192054"/>
          </a:xfrm>
        </p:spPr>
        <p:txBody>
          <a:bodyPr vert="horz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1B727-8CD9-4AE6-A906-DB19EA23858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8623300" y="-2674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accent1"/>
                </a:solidFill>
              </a:rPr>
              <a:t>50% Tekst + 50% Grafiek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6459186" y="1638302"/>
            <a:ext cx="5007600" cy="4192054"/>
          </a:xfrm>
          <a:solidFill>
            <a:schemeClr val="bg1">
              <a:lumMod val="95000"/>
            </a:schemeClr>
          </a:solidFill>
        </p:spPr>
        <p:txBody>
          <a:bodyPr bIns="144000" anchor="ctr"/>
          <a:lstStyle>
            <a:lvl1pPr marL="0" indent="0" algn="ctr">
              <a:lnSpc>
                <a:spcPct val="300000"/>
              </a:lnSpc>
              <a:buNone/>
              <a:defRPr sz="1400"/>
            </a:lvl1pPr>
          </a:lstStyle>
          <a:p>
            <a:r>
              <a:rPr lang="nl-NL" dirty="0"/>
              <a:t>Klik op het icoon om</a:t>
            </a:r>
            <a:br>
              <a:rPr lang="nl-NL" dirty="0"/>
            </a:br>
            <a:r>
              <a:rPr lang="nl-NL" dirty="0"/>
              <a:t>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9182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5213" y="698501"/>
            <a:ext cx="10741573" cy="5257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5213" y="1638301"/>
            <a:ext cx="10741573" cy="41920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Sub-Bullet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Header</a:t>
            </a:r>
          </a:p>
          <a:p>
            <a:pPr lvl="4"/>
            <a:r>
              <a:rPr lang="nl-NL" dirty="0"/>
              <a:t>Tekst</a:t>
            </a:r>
          </a:p>
          <a:p>
            <a:pPr lvl="5"/>
            <a:r>
              <a:rPr lang="nl-NL" dirty="0"/>
              <a:t>Bullet</a:t>
            </a:r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Platte Tekst</a:t>
            </a:r>
          </a:p>
          <a:p>
            <a:pPr lvl="8"/>
            <a:r>
              <a:rPr lang="nl-NL" dirty="0"/>
              <a:t>Header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25213" y="6249767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Autoriteit Persoonsgegevens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134725" y="6249767"/>
            <a:ext cx="3741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DB1B727-8CD9-4AE6-A906-DB19EA238580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56" name="Groep 55" hidden="1"/>
          <p:cNvGrpSpPr/>
          <p:nvPr userDrawn="1"/>
        </p:nvGrpSpPr>
        <p:grpSpPr>
          <a:xfrm>
            <a:off x="-560550" y="-231228"/>
            <a:ext cx="13313100" cy="7514897"/>
            <a:chOff x="-560550" y="-231228"/>
            <a:chExt cx="13313100" cy="7514897"/>
          </a:xfrm>
        </p:grpSpPr>
        <p:grpSp>
          <p:nvGrpSpPr>
            <p:cNvPr id="11" name="Groep 10"/>
            <p:cNvGrpSpPr/>
            <p:nvPr userDrawn="1"/>
          </p:nvGrpSpPr>
          <p:grpSpPr>
            <a:xfrm>
              <a:off x="0" y="-231228"/>
              <a:ext cx="725214" cy="7514897"/>
              <a:chOff x="0" y="-231228"/>
              <a:chExt cx="725214" cy="7514897"/>
            </a:xfrm>
          </p:grpSpPr>
          <p:cxnSp>
            <p:nvCxnSpPr>
              <p:cNvPr id="9" name="Rechte verbindingslijn 8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chte verbindingslijn 9"/>
              <p:cNvCxnSpPr/>
              <p:nvPr userDrawn="1"/>
            </p:nvCxnSpPr>
            <p:spPr>
              <a:xfrm>
                <a:off x="72521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/>
            <p:cNvGrpSpPr/>
            <p:nvPr userDrawn="1"/>
          </p:nvGrpSpPr>
          <p:grpSpPr>
            <a:xfrm>
              <a:off x="11466786" y="-231228"/>
              <a:ext cx="725214" cy="7514897"/>
              <a:chOff x="0" y="-231228"/>
              <a:chExt cx="725214" cy="7514897"/>
            </a:xfrm>
          </p:grpSpPr>
          <p:cxnSp>
            <p:nvCxnSpPr>
              <p:cNvPr id="13" name="Rechte verbindingslijn 12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 userDrawn="1"/>
            </p:nvCxnSpPr>
            <p:spPr>
              <a:xfrm>
                <a:off x="72521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ep 18"/>
            <p:cNvGrpSpPr/>
            <p:nvPr userDrawn="1"/>
          </p:nvGrpSpPr>
          <p:grpSpPr>
            <a:xfrm rot="5400000">
              <a:off x="5733393" y="-6293943"/>
              <a:ext cx="725214" cy="13313100"/>
              <a:chOff x="0" y="-231228"/>
              <a:chExt cx="725214" cy="7514897"/>
            </a:xfrm>
          </p:grpSpPr>
          <p:cxnSp>
            <p:nvCxnSpPr>
              <p:cNvPr id="20" name="Rechte verbindingslijn 19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72521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1"/>
            <p:cNvGrpSpPr/>
            <p:nvPr userDrawn="1"/>
          </p:nvGrpSpPr>
          <p:grpSpPr>
            <a:xfrm rot="5400000">
              <a:off x="5733393" y="-161158"/>
              <a:ext cx="725214" cy="13313100"/>
              <a:chOff x="0" y="-231228"/>
              <a:chExt cx="725214" cy="7514897"/>
            </a:xfrm>
          </p:grpSpPr>
          <p:cxnSp>
            <p:nvCxnSpPr>
              <p:cNvPr id="23" name="Rechte verbindingslijn 22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72521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ep 24"/>
            <p:cNvGrpSpPr/>
            <p:nvPr userDrawn="1"/>
          </p:nvGrpSpPr>
          <p:grpSpPr>
            <a:xfrm rot="5400000">
              <a:off x="6005348" y="-3249885"/>
              <a:ext cx="181304" cy="13313100"/>
              <a:chOff x="0" y="-231228"/>
              <a:chExt cx="181304" cy="7514897"/>
            </a:xfrm>
          </p:grpSpPr>
          <p:cxnSp>
            <p:nvCxnSpPr>
              <p:cNvPr id="26" name="Rechte verbindingslijn 25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18130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/>
            <p:cNvGrpSpPr/>
            <p:nvPr userDrawn="1"/>
          </p:nvGrpSpPr>
          <p:grpSpPr>
            <a:xfrm>
              <a:off x="8736067" y="-39569"/>
              <a:ext cx="181304" cy="7200000"/>
              <a:chOff x="0" y="-231228"/>
              <a:chExt cx="181304" cy="7514897"/>
            </a:xfrm>
          </p:grpSpPr>
          <p:cxnSp>
            <p:nvCxnSpPr>
              <p:cNvPr id="44" name="Rechte verbindingslijn 43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 userDrawn="1"/>
            </p:nvCxnSpPr>
            <p:spPr>
              <a:xfrm>
                <a:off x="18130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/>
            <p:cNvGrpSpPr/>
            <p:nvPr userDrawn="1"/>
          </p:nvGrpSpPr>
          <p:grpSpPr>
            <a:xfrm>
              <a:off x="6005348" y="-39569"/>
              <a:ext cx="181304" cy="7200000"/>
              <a:chOff x="0" y="-231228"/>
              <a:chExt cx="181304" cy="7514897"/>
            </a:xfrm>
          </p:grpSpPr>
          <p:cxnSp>
            <p:nvCxnSpPr>
              <p:cNvPr id="47" name="Rechte verbindingslijn 46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8130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ep 48"/>
            <p:cNvGrpSpPr/>
            <p:nvPr userDrawn="1"/>
          </p:nvGrpSpPr>
          <p:grpSpPr>
            <a:xfrm>
              <a:off x="3274629" y="-39569"/>
              <a:ext cx="181304" cy="7200000"/>
              <a:chOff x="0" y="-231228"/>
              <a:chExt cx="181304" cy="7514897"/>
            </a:xfrm>
          </p:grpSpPr>
          <p:cxnSp>
            <p:nvCxnSpPr>
              <p:cNvPr id="50" name="Rechte verbindingslijn 49"/>
              <p:cNvCxnSpPr/>
              <p:nvPr userDrawn="1"/>
            </p:nvCxnSpPr>
            <p:spPr>
              <a:xfrm>
                <a:off x="0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 userDrawn="1"/>
            </p:nvCxnSpPr>
            <p:spPr>
              <a:xfrm>
                <a:off x="181304" y="-231228"/>
                <a:ext cx="0" cy="75148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kstvak 53"/>
          <p:cNvSpPr txBox="1"/>
          <p:nvPr userDrawn="1"/>
        </p:nvSpPr>
        <p:spPr>
          <a:xfrm>
            <a:off x="8623300" y="-496035"/>
            <a:ext cx="35687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Template-Set Autoriteit Persoonsgegevens</a:t>
            </a:r>
          </a:p>
        </p:txBody>
      </p:sp>
    </p:spTree>
    <p:extLst>
      <p:ext uri="{BB962C8B-B14F-4D97-AF65-F5344CB8AC3E}">
        <p14:creationId xmlns:p14="http://schemas.microsoft.com/office/powerpoint/2010/main" val="50671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1" r:id="rId4"/>
    <p:sldLayoutId id="2147483660" r:id="rId5"/>
    <p:sldLayoutId id="2147483673" r:id="rId6"/>
    <p:sldLayoutId id="2147483671" r:id="rId7"/>
    <p:sldLayoutId id="2147483672" r:id="rId8"/>
    <p:sldLayoutId id="2147483663" r:id="rId9"/>
    <p:sldLayoutId id="2147483668" r:id="rId10"/>
    <p:sldLayoutId id="2147483662" r:id="rId11"/>
    <p:sldLayoutId id="2147483669" r:id="rId12"/>
    <p:sldLayoutId id="2147483670" r:id="rId13"/>
    <p:sldLayoutId id="2147483664" r:id="rId14"/>
    <p:sldLayoutId id="2147483676" r:id="rId15"/>
    <p:sldLayoutId id="2147483677" r:id="rId16"/>
    <p:sldLayoutId id="2147483679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 typeface="Arial" panose="020B0604020202020204" pitchFamily="34" charset="0"/>
        <a:buChar char="-"/>
        <a:defRPr sz="1800" kern="1200">
          <a:solidFill>
            <a:srgbClr val="3E3E3E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3E3E3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 typeface="Arial" panose="020B0604020202020204" pitchFamily="34" charset="0"/>
        <a:buChar char="-"/>
        <a:defRPr sz="1800" kern="1200">
          <a:solidFill>
            <a:srgbClr val="3E3E3E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3E3E3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16FF-B17C-304E-8ECD-5AFC2EC15589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21BE-B2EA-764B-B737-78706A0B7D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hulpbijprivacy.nl/" TargetMode="External"/><Relationship Id="rId5" Type="http://schemas.openxmlformats.org/officeDocument/2006/relationships/hyperlink" Target="http://www.autoriteitpersoonsgegevens.nl/" TargetMode="External"/><Relationship Id="rId4" Type="http://schemas.openxmlformats.org/officeDocument/2006/relationships/hyperlink" Target="http://www.kvk.nl/A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4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Afbeelding 10" descr="PPT-gr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2929" y="6182762"/>
            <a:ext cx="284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1A3937"/>
                </a:solidFill>
                <a:latin typeface="Ciutadella Rounded Light"/>
                <a:cs typeface="Ciutadella Rounded Light"/>
              </a:rPr>
              <a:t>23-4-2018 Arnhem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1612942" y="3003280"/>
            <a:ext cx="64251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white"/>
                </a:solidFill>
                <a:latin typeface="Ciutadella Rounded Medium"/>
                <a:cs typeface="Ciutadella Rounded Medium"/>
              </a:rPr>
              <a:t>ALGEMENE </a:t>
            </a:r>
          </a:p>
          <a:p>
            <a:pPr defTabSz="457200"/>
            <a:r>
              <a:rPr lang="en-US" sz="2800" dirty="0">
                <a:solidFill>
                  <a:prstClr val="white"/>
                </a:solidFill>
                <a:latin typeface="Ciutadella Rounded Medium"/>
                <a:cs typeface="Ciutadella Rounded Medium"/>
              </a:rPr>
              <a:t>VERORDENING </a:t>
            </a:r>
          </a:p>
          <a:p>
            <a:pPr defTabSz="457200"/>
            <a:r>
              <a:rPr lang="en-US" sz="2800" dirty="0">
                <a:solidFill>
                  <a:prstClr val="white"/>
                </a:solidFill>
                <a:latin typeface="Ciutadella Rounded Medium"/>
                <a:cs typeface="Ciutadella Rounded Medium"/>
              </a:rPr>
              <a:t>GEGEVENSBESCHERMING</a:t>
            </a:r>
            <a:br>
              <a:rPr lang="en-US" sz="2800" dirty="0">
                <a:solidFill>
                  <a:prstClr val="white"/>
                </a:solidFill>
                <a:latin typeface="Ciutadella Rounded Medium"/>
                <a:cs typeface="Ciutadella Rounded Medium"/>
              </a:rPr>
            </a:br>
            <a:r>
              <a:rPr lang="en-US" sz="4000" b="1" dirty="0">
                <a:solidFill>
                  <a:prstClr val="white"/>
                </a:solidFill>
                <a:latin typeface="Ciutadella Rounded Medium"/>
                <a:cs typeface="Ciutadella Rounded Medium"/>
              </a:rPr>
              <a:t>AVG</a:t>
            </a:r>
          </a:p>
          <a:p>
            <a:pPr defTabSz="457200"/>
            <a:endParaRPr lang="en-US" sz="2800" dirty="0">
              <a:solidFill>
                <a:prstClr val="white"/>
              </a:solidFill>
              <a:latin typeface="Ciutadella Rounded Medium"/>
              <a:cs typeface="Ciutadella Round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8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13216" y="523847"/>
            <a:ext cx="86141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182C36"/>
                </a:solidFill>
                <a:latin typeface="Ciutadella Rounded Medium"/>
                <a:cs typeface="Ciutadella Rounded Medium"/>
              </a:rPr>
              <a:t>PROGRAMMA</a:t>
            </a:r>
          </a:p>
          <a:p>
            <a:pPr defTabSz="457200"/>
            <a:endParaRPr lang="en-US" sz="2800" dirty="0">
              <a:solidFill>
                <a:srgbClr val="182C36"/>
              </a:solidFill>
              <a:latin typeface="Ciutadella Rounded Medium"/>
              <a:cs typeface="Ciutadella Rounded Medium"/>
            </a:endParaRPr>
          </a:p>
        </p:txBody>
      </p:sp>
      <p:pic>
        <p:nvPicPr>
          <p:cNvPr id="11" name="Afbeelding 10" descr="PPT-grid-LAA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9"/>
          <a:stretch/>
        </p:blipFill>
        <p:spPr>
          <a:xfrm>
            <a:off x="1524000" y="6134100"/>
            <a:ext cx="9144000" cy="7366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4000" y="1324264"/>
            <a:ext cx="8703081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19.00 </a:t>
            </a:r>
            <a:r>
              <a:rPr lang="en-US" sz="2400" dirty="0" err="1"/>
              <a:t>uur</a:t>
            </a:r>
            <a:r>
              <a:rPr lang="en-US" sz="2400" dirty="0"/>
              <a:t>		Opening KvK, Angèle </a:t>
            </a:r>
            <a:r>
              <a:rPr lang="en-US" sz="2400" dirty="0" err="1"/>
              <a:t>Magré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19.05 </a:t>
            </a:r>
            <a:r>
              <a:rPr lang="en-US" sz="2400" dirty="0" err="1"/>
              <a:t>uur</a:t>
            </a:r>
            <a:r>
              <a:rPr lang="en-US" sz="2400" dirty="0"/>
              <a:t>		</a:t>
            </a:r>
            <a:r>
              <a:rPr lang="en-US" sz="2400" dirty="0" err="1"/>
              <a:t>Algemene</a:t>
            </a:r>
            <a:r>
              <a:rPr lang="en-US" sz="2400" dirty="0"/>
              <a:t> </a:t>
            </a:r>
            <a:r>
              <a:rPr lang="en-US" sz="2400" dirty="0" err="1"/>
              <a:t>Verordening</a:t>
            </a:r>
            <a:r>
              <a:rPr lang="en-US" sz="2400" dirty="0"/>
              <a:t> </a:t>
            </a:r>
            <a:r>
              <a:rPr lang="en-US" sz="2400" dirty="0" err="1"/>
              <a:t>Gegevensbescherming</a:t>
            </a:r>
            <a:r>
              <a:rPr lang="en-US" sz="2400" dirty="0"/>
              <a:t> (AVG)				</a:t>
            </a:r>
            <a:r>
              <a:rPr lang="en-US" sz="2400" dirty="0" err="1"/>
              <a:t>Autoriteit</a:t>
            </a:r>
            <a:r>
              <a:rPr lang="en-US" sz="2400" dirty="0"/>
              <a:t> </a:t>
            </a:r>
            <a:r>
              <a:rPr lang="en-US" sz="2400" dirty="0" err="1" smtClean="0"/>
              <a:t>Persoonsgegevens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19.45 </a:t>
            </a:r>
            <a:r>
              <a:rPr lang="en-US" sz="2400" dirty="0" err="1"/>
              <a:t>uur</a:t>
            </a:r>
            <a:r>
              <a:rPr lang="en-US" sz="2400" dirty="0"/>
              <a:t>		Panel: Carolien Brederije van Valegis Advocaten</a:t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dirty="0" err="1"/>
              <a:t>Bedriye</a:t>
            </a:r>
            <a:r>
              <a:rPr lang="en-US" sz="2400" dirty="0"/>
              <a:t> </a:t>
            </a:r>
            <a:r>
              <a:rPr lang="en-US" sz="2400" dirty="0" err="1"/>
              <a:t>Dursun</a:t>
            </a:r>
            <a:r>
              <a:rPr lang="en-US" sz="2400" dirty="0"/>
              <a:t> van Privacy </a:t>
            </a:r>
            <a:r>
              <a:rPr lang="en-US" sz="2400" dirty="0" smtClean="0"/>
              <a:t>Precise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/>
              <a:t>				</a:t>
            </a:r>
            <a:r>
              <a:rPr lang="en-US" sz="2400" dirty="0" smtClean="0"/>
              <a:t>				</a:t>
            </a:r>
            <a:r>
              <a:rPr lang="en-US" sz="2400" dirty="0" err="1" smtClean="0"/>
              <a:t>Autoriteit</a:t>
            </a:r>
            <a:r>
              <a:rPr lang="en-US" sz="2400" dirty="0" smtClean="0"/>
              <a:t> </a:t>
            </a:r>
            <a:r>
              <a:rPr lang="en-US" sz="2400" dirty="0" err="1" smtClean="0"/>
              <a:t>Persoonsgegevens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20.30 </a:t>
            </a:r>
            <a:r>
              <a:rPr lang="en-US" sz="2400" dirty="0" err="1"/>
              <a:t>uur</a:t>
            </a:r>
            <a:r>
              <a:rPr lang="en-US" sz="2400" dirty="0"/>
              <a:t>		</a:t>
            </a:r>
            <a:r>
              <a:rPr lang="en-US" sz="2400" dirty="0" err="1"/>
              <a:t>afsluiting</a:t>
            </a:r>
            <a:r>
              <a:rPr lang="en-US" sz="2400" dirty="0"/>
              <a:t> , </a:t>
            </a:r>
            <a:r>
              <a:rPr lang="en-US" sz="2400" dirty="0" err="1"/>
              <a:t>drankje</a:t>
            </a:r>
            <a:r>
              <a:rPr lang="en-US" sz="2400" dirty="0"/>
              <a:t>/</a:t>
            </a:r>
            <a:r>
              <a:rPr lang="en-US" sz="2400" dirty="0" err="1"/>
              <a:t>napraten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21.00 </a:t>
            </a:r>
            <a:r>
              <a:rPr lang="en-US" sz="2400" dirty="0" err="1"/>
              <a:t>uur</a:t>
            </a:r>
            <a:r>
              <a:rPr lang="en-US" sz="2400" dirty="0"/>
              <a:t>		</a:t>
            </a:r>
            <a:r>
              <a:rPr lang="en-US" sz="2400" dirty="0" err="1"/>
              <a:t>Einde</a:t>
            </a:r>
            <a:r>
              <a:rPr lang="en-US" sz="2400" dirty="0"/>
              <a:t> 	 	</a:t>
            </a:r>
            <a:endParaRPr lang="nl-NL" sz="2400" dirty="0"/>
          </a:p>
        </p:txBody>
      </p:sp>
      <p:pic>
        <p:nvPicPr>
          <p:cNvPr id="8" name="Tijdelijke aanduiding voor afbeelding 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19685"/>
          <a:stretch>
            <a:fillRect/>
          </a:stretch>
        </p:blipFill>
        <p:spPr>
          <a:xfrm>
            <a:off x="7451900" y="4387174"/>
            <a:ext cx="2035916" cy="2239507"/>
          </a:xfrm>
        </p:spPr>
      </p:pic>
    </p:spTree>
    <p:extLst>
      <p:ext uri="{BB962C8B-B14F-4D97-AF65-F5344CB8AC3E}">
        <p14:creationId xmlns:p14="http://schemas.microsoft.com/office/powerpoint/2010/main" val="21646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Algemene </a:t>
            </a:r>
            <a:r>
              <a:rPr lang="nl-NL" dirty="0" smtClean="0"/>
              <a:t>verordening </a:t>
            </a:r>
            <a:r>
              <a:rPr lang="nl-NL" dirty="0"/>
              <a:t>g</a:t>
            </a:r>
            <a:r>
              <a:rPr lang="nl-NL" dirty="0" smtClean="0"/>
              <a:t>egevensbescherming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263650" y="5613450"/>
            <a:ext cx="6032500" cy="252086"/>
          </a:xfrm>
        </p:spPr>
        <p:txBody>
          <a:bodyPr/>
          <a:lstStyle/>
          <a:p>
            <a:r>
              <a:rPr lang="nl-NL" dirty="0" smtClean="0"/>
              <a:t>| 24 april 2018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9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13216" y="523847"/>
            <a:ext cx="86141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182C36"/>
                </a:solidFill>
                <a:latin typeface="Ciutadella Rounded Medium"/>
                <a:cs typeface="Ciutadella Rounded Medium"/>
              </a:rPr>
              <a:t>Meer informative:</a:t>
            </a:r>
            <a:endParaRPr lang="en-US" sz="2400" dirty="0">
              <a:solidFill>
                <a:srgbClr val="182C36"/>
              </a:solidFill>
              <a:latin typeface="Ciutadella Rounded Medium"/>
              <a:cs typeface="Ciutadella Rounded Medium"/>
            </a:endParaRPr>
          </a:p>
          <a:p>
            <a:pPr defTabSz="457200"/>
            <a:endParaRPr lang="en-US" sz="2800" dirty="0">
              <a:solidFill>
                <a:srgbClr val="182C36"/>
              </a:solidFill>
              <a:latin typeface="Ciutadella Rounded Medium"/>
              <a:cs typeface="Ciutadella Rounded Medium"/>
            </a:endParaRPr>
          </a:p>
        </p:txBody>
      </p:sp>
      <p:pic>
        <p:nvPicPr>
          <p:cNvPr id="11" name="Afbeelding 10" descr="PPT-grid-LAA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9"/>
          <a:stretch/>
        </p:blipFill>
        <p:spPr>
          <a:xfrm>
            <a:off x="1524000" y="6134100"/>
            <a:ext cx="9144000" cy="7366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4000" y="1324264"/>
            <a:ext cx="8703081" cy="39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hlinkClick r:id="rId4"/>
              </a:rPr>
              <a:t>www.kvk.nl/AVG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Autoriteit Persoonsgegevens:</a:t>
            </a:r>
          </a:p>
          <a:p>
            <a:pPr marL="0" indent="0">
              <a:buNone/>
            </a:pPr>
            <a:r>
              <a:rPr lang="nl-NL" sz="2400" dirty="0" smtClean="0">
                <a:hlinkClick r:id="rId5"/>
              </a:rPr>
              <a:t>www.autoriteitpersoonsgegevens.nl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>
                <a:hlinkClick r:id="rId6"/>
              </a:rPr>
              <a:t>www.hulpbijprivacy.nl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749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8" name="Afbeelding 7" descr="PPT-gri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3"/>
          <a:stretch/>
        </p:blipFill>
        <p:spPr>
          <a:xfrm>
            <a:off x="1524000" y="967157"/>
            <a:ext cx="9144000" cy="5890847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701955" y="4143144"/>
            <a:ext cx="5471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white"/>
                </a:solidFill>
                <a:latin typeface="Ciutadella Rounded Medium"/>
                <a:cs typeface="Ciutadella Rounded Medium"/>
              </a:rPr>
              <a:t>SUCCES MET</a:t>
            </a:r>
          </a:p>
          <a:p>
            <a:pPr defTabSz="457200"/>
            <a:r>
              <a:rPr lang="en-US" sz="3600" dirty="0">
                <a:solidFill>
                  <a:prstClr val="white"/>
                </a:solidFill>
                <a:latin typeface="Ciutadella Rounded Medium"/>
                <a:cs typeface="Ciutadella Rounded Medium"/>
              </a:rPr>
              <a:t>ONDERNEMEN!</a:t>
            </a:r>
          </a:p>
        </p:txBody>
      </p:sp>
    </p:spTree>
    <p:extLst>
      <p:ext uri="{BB962C8B-B14F-4D97-AF65-F5344CB8AC3E}">
        <p14:creationId xmlns:p14="http://schemas.microsoft.com/office/powerpoint/2010/main" val="6806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5c6aadea8c4e7dbe9e0e84abd7d7b996b7fca"/>
</p:tagLst>
</file>

<file path=ppt/theme/theme1.xml><?xml version="1.0" encoding="utf-8"?>
<a:theme xmlns:a="http://schemas.openxmlformats.org/drawingml/2006/main" name="Template-Set Autoriteit Persoonsgegevens">
  <a:themeElements>
    <a:clrScheme name="Aangepast 57">
      <a:dk1>
        <a:sysClr val="windowText" lastClr="000000"/>
      </a:dk1>
      <a:lt1>
        <a:sysClr val="window" lastClr="FFFFFF"/>
      </a:lt1>
      <a:dk2>
        <a:srgbClr val="1C263C"/>
      </a:dk2>
      <a:lt2>
        <a:srgbClr val="325264"/>
      </a:lt2>
      <a:accent1>
        <a:srgbClr val="8A247C"/>
      </a:accent1>
      <a:accent2>
        <a:srgbClr val="5F2357"/>
      </a:accent2>
      <a:accent3>
        <a:srgbClr val="391833"/>
      </a:accent3>
      <a:accent4>
        <a:srgbClr val="67B45A"/>
      </a:accent4>
      <a:accent5>
        <a:srgbClr val="3F8B3F"/>
      </a:accent5>
      <a:accent6>
        <a:srgbClr val="1E5B31"/>
      </a:accent6>
      <a:hlink>
        <a:srgbClr val="0563C1"/>
      </a:hlink>
      <a:folHlink>
        <a:srgbClr val="954F72"/>
      </a:folHlink>
    </a:clrScheme>
    <a:fontScheme name="Aangepast 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34</Words>
  <Application>Microsoft Office PowerPoint</Application>
  <PresentationFormat>Breedbeeld</PresentationFormat>
  <Paragraphs>27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Ciutadella Rounded Light</vt:lpstr>
      <vt:lpstr>Ciutadella Rounded Medium</vt:lpstr>
      <vt:lpstr>Template-Set Autoriteit Persoonsgegevens</vt:lpstr>
      <vt:lpstr>Office Theme</vt:lpstr>
      <vt:lpstr>PowerPoint-presentatie</vt:lpstr>
      <vt:lpstr>PowerPoint-presentatie</vt:lpstr>
      <vt:lpstr>Algemene verordening gegevensbescherming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Template-Set Autoriteit Persoonsgegevens</dc:title>
  <dc:creator>Kelsey Luhrman</dc:creator>
  <cp:lastModifiedBy>Monique Allers</cp:lastModifiedBy>
  <cp:revision>423</cp:revision>
  <cp:lastPrinted>2018-04-24T16:18:36Z</cp:lastPrinted>
  <dcterms:created xsi:type="dcterms:W3CDTF">2017-05-24T14:30:07Z</dcterms:created>
  <dcterms:modified xsi:type="dcterms:W3CDTF">2018-06-04T10:25:18Z</dcterms:modified>
</cp:coreProperties>
</file>